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8" r:id="rId4"/>
    <p:sldId id="266" r:id="rId5"/>
    <p:sldId id="260" r:id="rId6"/>
    <p:sldId id="261" r:id="rId7"/>
    <p:sldId id="264" r:id="rId8"/>
    <p:sldId id="262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6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1EE97-941F-4CC6-957E-84650EACC5C9}" type="datetimeFigureOut">
              <a:rPr lang="vi-VN" smtClean="0"/>
              <a:t>07/01/2022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5EAC3-32F8-4017-BA10-D4D22733C5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798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D99-4AF3-4A17-AA2E-996D25175AF1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4157-B733-4316-B74E-87F9D3D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5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D99-4AF3-4A17-AA2E-996D25175AF1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4157-B733-4316-B74E-87F9D3D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D99-4AF3-4A17-AA2E-996D25175AF1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4157-B733-4316-B74E-87F9D3D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1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D99-4AF3-4A17-AA2E-996D25175AF1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4157-B733-4316-B74E-87F9D3D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2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D99-4AF3-4A17-AA2E-996D25175AF1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4157-B733-4316-B74E-87F9D3D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5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D99-4AF3-4A17-AA2E-996D25175AF1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4157-B733-4316-B74E-87F9D3D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7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D99-4AF3-4A17-AA2E-996D25175AF1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4157-B733-4316-B74E-87F9D3D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5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D99-4AF3-4A17-AA2E-996D25175AF1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4157-B733-4316-B74E-87F9D3D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5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D99-4AF3-4A17-AA2E-996D25175AF1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4157-B733-4316-B74E-87F9D3D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D99-4AF3-4A17-AA2E-996D25175AF1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4157-B733-4316-B74E-87F9D3D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7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D99-4AF3-4A17-AA2E-996D25175AF1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4157-B733-4316-B74E-87F9D3D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5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98D99-4AF3-4A17-AA2E-996D25175AF1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4157-B733-4316-B74E-87F9D3D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60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1" y="706219"/>
            <a:ext cx="1371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F0"/>
                </a:solidFill>
                <a:latin typeface="VNI-Avo" pitchFamily="2" charset="0"/>
              </a:rPr>
              <a:t>Bài</a:t>
            </a:r>
            <a:r>
              <a:rPr lang="en-US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VNI-Avo" pitchFamily="2" charset="0"/>
              </a:rPr>
              <a:t>5</a:t>
            </a:r>
            <a:endParaRPr lang="en-US" b="1" dirty="0">
              <a:solidFill>
                <a:srgbClr val="00B0F0"/>
              </a:solidFill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401419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6" y="1728107"/>
            <a:ext cx="15430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45839"/>
            <a:ext cx="20288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623331"/>
            <a:ext cx="2057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28750"/>
            <a:ext cx="24479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2724150"/>
            <a:ext cx="19526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24818"/>
            <a:ext cx="19621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5" y="2771775"/>
            <a:ext cx="15811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43" y="2585357"/>
            <a:ext cx="23145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3638550"/>
            <a:ext cx="21145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79396"/>
            <a:ext cx="18859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955596"/>
            <a:ext cx="13144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4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00350"/>
            <a:ext cx="881841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4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2057400" y="13335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533400" y="1157228"/>
            <a:ext cx="381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4876800" y="1157228"/>
            <a:ext cx="312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3840866" y="3360808"/>
            <a:ext cx="5095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3810000" y="3714750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809750"/>
            <a:ext cx="304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3333750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53000" y="1809750"/>
            <a:ext cx="289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53000" y="2126724"/>
            <a:ext cx="266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53000" y="2419350"/>
            <a:ext cx="289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88077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43974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5533" y="878608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6691668" y="2573237"/>
            <a:ext cx="1690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20000" y="3562350"/>
            <a:ext cx="381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62800" y="3914805"/>
            <a:ext cx="838200" cy="285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51267" y="1595796"/>
            <a:ext cx="205933" cy="295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vi-VN" dirty="0">
              <a:solidFill>
                <a:schemeClr val="tx2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6001" y="1523703"/>
            <a:ext cx="205933" cy="295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vi-VN" dirty="0">
              <a:solidFill>
                <a:schemeClr val="tx2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7467" y="3069338"/>
            <a:ext cx="205933" cy="295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vi-V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6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ể chuyện lớp 1 giấc mơ của một cậu bé sách chân trời sáng tạ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" y="28575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1752600" y="133350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28675"/>
            <a:ext cx="43815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2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95350"/>
            <a:ext cx="50196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1752600" y="133350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695325"/>
            <a:ext cx="46672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1752600" y="133350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19150"/>
            <a:ext cx="45529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1752600" y="133350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88" y="0"/>
            <a:ext cx="6945826" cy="512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io_ Giấc mơ của một cậu bé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5422" y="1809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00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6029</TotalTime>
  <Words>134</Words>
  <Application>Microsoft Office PowerPoint</Application>
  <PresentationFormat>On-screen Show (16:9)</PresentationFormat>
  <Paragraphs>29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17</cp:revision>
  <dcterms:created xsi:type="dcterms:W3CDTF">2020-12-20T01:17:23Z</dcterms:created>
  <dcterms:modified xsi:type="dcterms:W3CDTF">2022-01-07T01:37:16Z</dcterms:modified>
</cp:coreProperties>
</file>